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000"/>
    <a:srgbClr val="470F01"/>
    <a:srgbClr val="E67EDF"/>
    <a:srgbClr val="C181FC"/>
    <a:srgbClr val="640A1A"/>
    <a:srgbClr val="A72027"/>
    <a:srgbClr val="8C8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6C69-4CE2-4E2A-A597-73EE789C6AC0}" type="datetimeFigureOut">
              <a:rPr lang="cs-CZ" smtClean="0"/>
              <a:t>02.03.2018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57EB0-4283-49CA-B3E1-2A35F1BF8FE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36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Dostal</a:t>
            </a:r>
            <a:r>
              <a:rPr lang="cs-CZ" baseline="0" dirty="0" smtClean="0"/>
              <a:t> jsem za úkol vám ve třech minutách říci něco o mě o tom co dělám a jak jsem se k tomu dostal.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9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Začal jsem v dětství,</a:t>
            </a:r>
            <a:r>
              <a:rPr lang="cs-CZ" baseline="0" dirty="0" smtClean="0"/>
              <a:t> kdy jsem</a:t>
            </a:r>
            <a:r>
              <a:rPr lang="cs-CZ" dirty="0" smtClean="0"/>
              <a:t> trávil neuvěřitelné množství času modelařinou, stavěním lodí, letadel, plachetnic</a:t>
            </a:r>
            <a:r>
              <a:rPr lang="cs-CZ" baseline="0" dirty="0" smtClean="0"/>
              <a:t> ze sirek. Lákalo mě stavět větší a větší. Naučil, jsem se, že nestačí pracovat hodně, ale především je třeba pracovat chytře.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2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Začal jsem se zabývat automatizací a strojírenstvím, vydal jsem se do Finska, chtěl jsem</a:t>
            </a:r>
            <a:r>
              <a:rPr lang="cs-CZ" baseline="0" dirty="0" smtClean="0"/>
              <a:t> začít vyvíjet nové stroje, které by urychlily moje tvůrčí myšlenky.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33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Nebylo to jednoduché, na každý úspěch bylo 10 nových</a:t>
            </a:r>
            <a:r>
              <a:rPr lang="cs-CZ" baseline="0" dirty="0" smtClean="0"/>
              <a:t> překážek a 100 selhání. Takhle mě vyfotil kolega v Číně, kde jsem byl na stáži a vypadal jsem takhle skoro každý den.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99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Co bylo rozhodující,</a:t>
            </a:r>
            <a:r>
              <a:rPr lang="cs-CZ" baseline="0" dirty="0" smtClean="0"/>
              <a:t> že jsem to nevzdal a po 5ti letech studia a zkoušení jsem</a:t>
            </a:r>
            <a:r>
              <a:rPr lang="cs-CZ" baseline="0" dirty="0" smtClean="0"/>
              <a:t> tady v Ostravě </a:t>
            </a:r>
            <a:r>
              <a:rPr lang="cs-CZ" baseline="0" dirty="0" smtClean="0"/>
              <a:t>postavil svůj první stroj, který byl schopen fungovat. Jmenuje se Steve. </a:t>
            </a:r>
            <a:r>
              <a:rPr lang="cs-CZ" baseline="0" dirty="0" smtClean="0">
                <a:sym typeface="Wingdings" panose="05000000000000000000" pitchFamily="2" charset="2"/>
              </a:rPr>
              <a:t>) </a:t>
            </a:r>
            <a:r>
              <a:rPr lang="cs-CZ" baseline="0" dirty="0" smtClean="0"/>
              <a:t>Ve skutečnosti je toto 10 stroj, který jsem postavil, jen ty předtím prostě nefungovaly.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165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Začal jsem vyrábět</a:t>
            </a:r>
            <a:r>
              <a:rPr lang="cs-CZ" baseline="0" dirty="0" smtClean="0"/>
              <a:t> na tomto stroji gravírované obrazy, vnímám to jako začátek, chtěl bych dělat složitější a složitější věci, jak jsem snil od dětství.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170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Víte,</a:t>
            </a:r>
            <a:r>
              <a:rPr lang="cs-CZ" baseline="0" dirty="0" smtClean="0"/>
              <a:t> není to tak dávno co jsem byl ve vašich letech. Co bych vám chtěl v tomto krátkém čase říci je, aby jste se zajímali o to, co vás baví a co chcete dělat. Klidně každý den hodinu denně přemýšlejte, zkoušejte nové věci a zjištujte v čem jste dobří, co chcete dělat. Nepříjdete na to za týden, měsíc ani za rok. Je třeba se nestresovat a pouze to nepodcenit. Hele, mě to trvalo 10 let a to i ted nevím co budu dělat za rok, je důležité vybrat přibližný směr a pak už to půjde samo.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30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 závěr bych chtěl poděkovat městu</a:t>
            </a:r>
            <a:r>
              <a:rPr lang="cs-CZ" baseline="0" dirty="0" smtClean="0"/>
              <a:t> Ostrava za podporu v mém snažení a za vaši pozornost. Kdyby jste kdokoliv chtěli poradit jak se odpíchnout a začít hledat co vás baví, tak se klidně ozvěte, rád vám dám tipy.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457EB0-4283-49CA-B3E1-2A35F1BF8FED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57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C150D-9CE3-438C-88A1-E2DC84090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22F3D8-DB5E-4582-B2AE-8E7B99CED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8907DD-6506-444C-AC94-88CABA11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D29530-57A5-4A34-9304-041DDCF3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FAA30A-BFD4-4D6E-B393-60D02276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95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2546E-D511-49C0-BCBC-BB7EFA8E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DD5E756-BB0D-4F45-918F-779B7364A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DE330F-F8CB-49C7-ADF4-7551DC265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5F0B4A-E35F-402B-968A-267AA47A6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15942D-858B-424B-A552-3AA7675C3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15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9D7482-6777-4755-9B68-3BF1FDD119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C9D8C0-697A-4924-9CDE-83786CF16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415B38-5F2E-4B93-A72E-DC315718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0E578A-EB92-4FCE-AA0F-7C91361B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E0CCFF-136B-4B3F-88F2-7614C4E59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2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AB25E4-B446-4D02-A879-8706D6EB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564AF0-67B2-48FE-BE7F-260F1A61D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D810ED-FC49-44FA-A928-6E005E7B8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827090-1BE0-4843-BB0E-016F187FA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D7C2B3F-2AEC-4AB9-8C0E-70D546CE5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BBC04-902F-4393-8345-A488F808C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A1BCF5E-4F59-4255-96DD-3A33E10F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9851BA-7A15-4674-9EC3-CAB18CC8B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C9DEC3-E9CD-46C7-8766-B46F8216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5F9C6-CD1C-456B-8650-CA00F595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80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8A1071-5EC4-4EC7-8D59-9DEC3BB6C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3C0A7BE-7C71-4E5B-832D-89FA349DD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29C9F98-20B0-42DF-B647-680A27C10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3BD855-1A0F-4EF4-8969-2B2145647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4C3346-1AF6-4D79-827C-3B0640E3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F060EB-5D98-418E-BE23-BF046610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90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0ED846-48CE-43E3-8D68-6D5364D7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2BB66D-59B0-4E1E-BACA-A41896259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E4EAA1C-6FD4-4849-B80B-1D49080B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12ECC7F-188C-45F2-93EC-73620879A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D8A9A57-D4A5-420F-BF7D-7413668A69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42D4D29-C658-4914-A2EB-C25FC6CFF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B727820-94DD-4BFD-AF29-40C8FFC8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17ACE5-6D12-4550-8042-77AF6798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13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77A37-E425-496D-BAD8-87A64BD4A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5E9A574-3351-4738-B8DD-B32F70AB4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2BF0297-1B9C-4071-9EE9-101D0D47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9E57B6-36A7-4DA5-B407-94B7F6EBF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41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74085D-4747-4EB3-A193-BA03EE0F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E6CB063-AC33-469F-B3EF-36018D15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FF4F0B-0460-4302-A292-3A15B596B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01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EDCDD-70DA-4507-A56E-E6395DBED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832B91-063A-4BE5-98B9-449BE1661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3B4197C-AF24-4325-B321-BFE465DF9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795EF2B-6004-44D2-BA02-358DACC3C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1CDF59F-9D03-4582-AF44-6032B4787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96EC45-C716-469C-A328-4AC7B9FC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14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23E4CB-D710-496B-B896-FEF91C89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7C1A554-B71B-484E-A00B-46CDCD681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B12EFFA-4A00-4BBA-BF7C-C04A7AE83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0CB29A-9D4B-4179-AC02-2D752A42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F8FEE6-FB79-4FF3-B4DD-1E62CC6FD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074DE0-B0A5-4955-8563-91D780D95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4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0EEC161-F349-4B70-BBF3-AC5179AE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D485129-7C3C-4135-BE67-8B34A83F6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4A7322-DB6E-48B2-B7EB-22F26A6A2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AC059-16B6-430D-AA92-F17CDE06E29F}" type="datetimeFigureOut">
              <a:rPr lang="en-GB" smtClean="0"/>
              <a:t>02/03/2018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667A9-3807-42E6-A075-336F4A278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E61835-F5C7-46D1-BB2A-27664BDBE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CCDE2-5BC5-4EF6-ACB9-8F9DE81072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84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D52320-60BE-4F7F-9A6A-EE6AC47FD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18105" y="2478810"/>
            <a:ext cx="5936974" cy="1084815"/>
          </a:xfrm>
        </p:spPr>
        <p:txBody>
          <a:bodyPr>
            <a:normAutofit/>
          </a:bodyPr>
          <a:lstStyle/>
          <a:p>
            <a:r>
              <a:rPr lang="cs-CZ" sz="7200" dirty="0"/>
              <a:t>Martin Jurek</a:t>
            </a:r>
            <a:endParaRPr lang="en-GB" sz="7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BB1A2E7-9EDC-4542-A2F1-0A7A39F47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6474" y="3568941"/>
            <a:ext cx="9144000" cy="1655762"/>
          </a:xfrm>
        </p:spPr>
        <p:txBody>
          <a:bodyPr/>
          <a:lstStyle/>
          <a:p>
            <a:r>
              <a:rPr lang="pl-PL" dirty="0"/>
              <a:t>Do Finska, Číny a zase zpátky do Ostravy</a:t>
            </a:r>
            <a:endParaRPr lang="cs-CZ" dirty="0" smtClean="0"/>
          </a:p>
          <a:p>
            <a:r>
              <a:rPr lang="cs-CZ" sz="1800" dirty="0" smtClean="0"/>
              <a:t>Stipendista </a:t>
            </a:r>
            <a:r>
              <a:rPr lang="cs-CZ" sz="1800" dirty="0"/>
              <a:t>města Ostravy</a:t>
            </a:r>
            <a:endParaRPr lang="en-GB" sz="18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DC12D5-9D6A-4447-823D-F4E7D0FF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786" y="1627981"/>
            <a:ext cx="3602038" cy="3602038"/>
          </a:xfrm>
          <a:prstGeom prst="rect">
            <a:avLst/>
          </a:prstGeom>
        </p:spPr>
      </p:pic>
      <p:pic>
        <p:nvPicPr>
          <p:cNvPr id="6" name="Picture 6" descr="Ostrava_lg">
            <a:extLst>
              <a:ext uri="{FF2B5EF4-FFF2-40B4-BE49-F238E27FC236}">
                <a16:creationId xmlns:a16="http://schemas.microsoft.com/office/drawing/2014/main" id="{94D0BC05-5DD5-455F-867C-C06DBF9BD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47" y="6214879"/>
            <a:ext cx="29733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61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0339" y="5007464"/>
            <a:ext cx="4642339" cy="760290"/>
          </a:xfrm>
          <a:solidFill>
            <a:srgbClr val="92D050"/>
          </a:solidFill>
        </p:spPr>
        <p:txBody>
          <a:bodyPr/>
          <a:lstStyle/>
          <a:p>
            <a:r>
              <a:rPr lang="cs-CZ" dirty="0" smtClean="0"/>
              <a:t>    Jak jsem začínal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7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94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66537" y="5536382"/>
            <a:ext cx="5266075" cy="7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     Automatizace ve Finsku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11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655"/>
            <a:ext cx="12192000" cy="915061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912" y="5669129"/>
            <a:ext cx="5102641" cy="760290"/>
          </a:xfrm>
          <a:prstGeom prst="rect">
            <a:avLst/>
          </a:prstGeom>
          <a:solidFill>
            <a:srgbClr val="640A1A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     100+1 Neúspěchů v Číně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4" b="8748"/>
          <a:stretch/>
        </p:blipFill>
        <p:spPr>
          <a:xfrm>
            <a:off x="0" y="-457200"/>
            <a:ext cx="12192000" cy="730640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912" y="5669129"/>
            <a:ext cx="5102641" cy="760290"/>
          </a:xfrm>
          <a:prstGeom prst="rect">
            <a:avLst/>
          </a:prstGeom>
          <a:solidFill>
            <a:srgbClr val="E67EDF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     První funkční stroj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86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3" b="20142"/>
          <a:stretch/>
        </p:blipFill>
        <p:spPr>
          <a:xfrm>
            <a:off x="0" y="-17585"/>
            <a:ext cx="12192000" cy="68755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912" y="5669129"/>
            <a:ext cx="5102641" cy="760290"/>
          </a:xfrm>
          <a:prstGeom prst="rect">
            <a:avLst/>
          </a:prstGeom>
          <a:solidFill>
            <a:srgbClr val="470F0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    Gravírované obrazy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0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48"/>
          <a:stretch/>
        </p:blipFill>
        <p:spPr>
          <a:xfrm>
            <a:off x="0" y="0"/>
            <a:ext cx="12192000" cy="686679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7912" y="5669129"/>
            <a:ext cx="7083497" cy="760290"/>
          </a:xfrm>
          <a:prstGeom prst="rect">
            <a:avLst/>
          </a:prstGeom>
          <a:solidFill>
            <a:srgbClr val="8820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bg1"/>
                </a:solidFill>
              </a:rPr>
              <a:t>    Dělejte co vás baví a dokážete vše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74469-4403-4B54-A7F6-AD6CB752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Závěr</a:t>
            </a:r>
            <a:endParaRPr lang="en-GB" sz="60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1B55CC-5DC7-43CC-A1B5-719FDFDC2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888343"/>
            <a:ext cx="10773229" cy="1538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400" dirty="0"/>
              <a:t>Děkuji za pozornost a podporu města Ostravy.</a:t>
            </a:r>
          </a:p>
          <a:p>
            <a:pPr marL="0" indent="0">
              <a:buNone/>
            </a:pPr>
            <a:r>
              <a:rPr lang="cs-CZ" sz="4400" dirty="0"/>
              <a:t>								 Martin Jurek</a:t>
            </a:r>
            <a:endParaRPr lang="en-GB" sz="4400" dirty="0"/>
          </a:p>
        </p:txBody>
      </p:sp>
      <p:pic>
        <p:nvPicPr>
          <p:cNvPr id="4" name="Picture 6" descr="Ostrava_lg">
            <a:extLst>
              <a:ext uri="{FF2B5EF4-FFF2-40B4-BE49-F238E27FC236}">
                <a16:creationId xmlns:a16="http://schemas.microsoft.com/office/drawing/2014/main" id="{6732A85F-7AFC-4D3F-93B4-EF365054E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47" y="6214879"/>
            <a:ext cx="29733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846" y="6074077"/>
            <a:ext cx="501163" cy="501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36" y="6074078"/>
            <a:ext cx="501163" cy="501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2053" y="6090213"/>
            <a:ext cx="189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martinjurekcz</a:t>
            </a:r>
            <a:endParaRPr lang="cs-C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19376" y="6090213"/>
            <a:ext cx="189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martinjurekcz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66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426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Motiv Office</vt:lpstr>
      <vt:lpstr>Martin Jurek</vt:lpstr>
      <vt:lpstr>    Jak jsem začínal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Martin Jurek</dc:title>
  <dc:creator>MJ</dc:creator>
  <cp:lastModifiedBy>Martin Jurek</cp:lastModifiedBy>
  <cp:revision>22</cp:revision>
  <dcterms:created xsi:type="dcterms:W3CDTF">2018-01-07T21:39:29Z</dcterms:created>
  <dcterms:modified xsi:type="dcterms:W3CDTF">2018-03-02T12:49:39Z</dcterms:modified>
</cp:coreProperties>
</file>